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6" r:id="rId9"/>
    <p:sldId id="269" r:id="rId10"/>
    <p:sldId id="272" r:id="rId11"/>
    <p:sldId id="273" r:id="rId12"/>
    <p:sldId id="27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44954EA4-2BA9-4EF7-B9BD-134C1652054A}" v="42" dt="2022-04-07T21:01:43.339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13832" y="13811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Márkus</a:t>
            </a:r>
            <a:r>
              <a:rPr lang="en-US" sz="5900" dirty="0">
                <a:ea typeface="+mj-lt"/>
                <a:cs typeface="+mj-lt"/>
              </a:rPr>
              <a:t> Marcell Dávid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Csapatkapitány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Horváth Balázs Milán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/>
              <a:t>Szoftveres</a:t>
            </a:r>
            <a:r>
              <a:rPr lang="en-US" sz="3900" dirty="0"/>
              <a:t> </a:t>
            </a:r>
            <a:r>
              <a:rPr lang="en-US" sz="3900" dirty="0" err="1"/>
              <a:t>megvalósító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4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Szécsényi</a:t>
            </a:r>
            <a:r>
              <a:rPr lang="en-US" sz="5900" dirty="0">
                <a:ea typeface="+mj-lt"/>
                <a:cs typeface="+mj-lt"/>
              </a:rPr>
              <a:t> Máté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Robot </a:t>
            </a:r>
            <a:r>
              <a:rPr lang="en-US" sz="3900" dirty="0" err="1">
                <a:ea typeface="+mn-lt"/>
                <a:cs typeface="+mn-lt"/>
              </a:rPr>
              <a:t>felépítő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Mészáros Róbert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Felkészítő</a:t>
            </a:r>
            <a:r>
              <a:rPr lang="en-US" sz="3900" dirty="0">
                <a:ea typeface="+mn-lt"/>
                <a:cs typeface="+mn-lt"/>
              </a:rPr>
              <a:t> </a:t>
            </a:r>
            <a:r>
              <a:rPr lang="en-US" sz="3900" dirty="0" err="1">
                <a:ea typeface="+mn-lt"/>
                <a:cs typeface="+mn-lt"/>
              </a:rPr>
              <a:t>tanár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,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beszerezhető</a:t>
            </a:r>
            <a:r>
              <a:rPr lang="en-US" sz="2400" dirty="0"/>
              <a:t> </a:t>
            </a:r>
            <a:r>
              <a:rPr lang="en-US" sz="2400" dirty="0" err="1"/>
              <a:t>hangszóró</a:t>
            </a:r>
            <a:r>
              <a:rPr lang="en-US" sz="2400" dirty="0"/>
              <a:t> | Jack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Webkamera</a:t>
            </a:r>
            <a:r>
              <a:rPr lang="en-US" sz="2400" dirty="0"/>
              <a:t>| USB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Külső</a:t>
            </a:r>
            <a:r>
              <a:rPr lang="en-US" sz="2400" dirty="0"/>
              <a:t> </a:t>
            </a:r>
            <a:r>
              <a:rPr lang="en-US" sz="2400" dirty="0" err="1"/>
              <a:t>akkumulátor</a:t>
            </a:r>
            <a:r>
              <a:rPr lang="en-US" sz="2400" dirty="0"/>
              <a:t> | </a:t>
            </a:r>
            <a:r>
              <a:rPr lang="en-US" sz="2400" dirty="0">
                <a:ea typeface="+mn-lt"/>
                <a:cs typeface="+mn-lt"/>
              </a:rPr>
              <a:t>10000 </a:t>
            </a:r>
            <a:r>
              <a:rPr lang="en-US" sz="2400" dirty="0" err="1">
                <a:ea typeface="+mn-lt"/>
                <a:cs typeface="+mn-lt"/>
              </a:rPr>
              <a:t>mAh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err="1"/>
              <a:t>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figyelmeztetesek.txt, dicseretek.txt)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 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mappában</a:t>
            </a:r>
            <a:r>
              <a:rPr lang="en-US" sz="2000" dirty="0"/>
              <a:t> </a:t>
            </a:r>
            <a:r>
              <a:rPr lang="en-US" sz="2000" dirty="0" err="1"/>
              <a:t>dátumozva</a:t>
            </a:r>
            <a:r>
              <a:rPr lang="en-US" sz="2000" dirty="0"/>
              <a:t> </a:t>
            </a:r>
            <a:r>
              <a:rPr lang="en-US" sz="2000" dirty="0" err="1"/>
              <a:t>tárol</a:t>
            </a:r>
            <a:r>
              <a:rPr lang="en-US" sz="2000" dirty="0"/>
              <a:t> </a:t>
            </a:r>
            <a:r>
              <a:rPr lang="en-US" sz="2000" dirty="0" err="1"/>
              <a:t>logfileokat</a:t>
            </a:r>
            <a:r>
              <a:rPr lang="en-US" sz="2000" dirty="0"/>
              <a:t> is.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masKey</vt:lpstr>
      <vt:lpstr>Csapatunk</vt:lpstr>
      <vt:lpstr>Márkus Marcell Dávid </vt:lpstr>
      <vt:lpstr>Horváth Balázs Milán </vt:lpstr>
      <vt:lpstr>Szécsényi Máté </vt:lpstr>
      <vt:lpstr>Mészáros Róbert </vt:lpstr>
      <vt:lpstr>Probléma forrása, megoldása</vt:lpstr>
      <vt:lpstr>A robot felépítése, követelményei</vt:lpstr>
      <vt:lpstr>Működése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629</cp:revision>
  <dcterms:created xsi:type="dcterms:W3CDTF">2022-04-02T16:23:25Z</dcterms:created>
  <dcterms:modified xsi:type="dcterms:W3CDTF">2022-04-07T21:03:39Z</dcterms:modified>
</cp:coreProperties>
</file>